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1"/>
  </p:sldMasterIdLst>
  <p:notesMasterIdLst>
    <p:notesMasterId r:id="rId12"/>
  </p:notesMasterIdLst>
  <p:sldIdLst>
    <p:sldId id="256" r:id="rId2"/>
    <p:sldId id="257" r:id="rId3"/>
    <p:sldId id="263" r:id="rId4"/>
    <p:sldId id="262" r:id="rId5"/>
    <p:sldId id="258" r:id="rId6"/>
    <p:sldId id="265" r:id="rId7"/>
    <p:sldId id="260" r:id="rId8"/>
    <p:sldId id="264" r:id="rId9"/>
    <p:sldId id="261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DADF"/>
    <a:srgbClr val="186B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5" d="100"/>
          <a:sy n="125" d="100"/>
        </p:scale>
        <p:origin x="-197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6332B-F1EE-1541-B96B-2F5D015FF053}" type="datetimeFigureOut">
              <a:rPr lang="en-US" smtClean="0"/>
              <a:t>6/24/14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76551-23DC-CF4D-BE63-FF3EBAAF9A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43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Landing Page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76551-23DC-CF4D-BE63-FF3EBAAF9A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98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Rate This Recipe Comment</a:t>
            </a:r>
            <a:r>
              <a:rPr lang="en-US" baseline="0" dirty="0" smtClean="0"/>
              <a:t> was from: All-</a:t>
            </a:r>
            <a:r>
              <a:rPr lang="en-US" baseline="0" dirty="0" err="1" smtClean="0"/>
              <a:t>Recipes.com</a:t>
            </a:r>
            <a:endParaRPr lang="en-US" baseline="0" dirty="0" smtClean="0"/>
          </a:p>
          <a:p>
            <a:r>
              <a:rPr lang="en-US" baseline="0" dirty="0" smtClean="0"/>
              <a:t>Collection/Favorite/Download buttons are from: </a:t>
            </a:r>
            <a:r>
              <a:rPr lang="en-US" baseline="0" dirty="0" err="1" smtClean="0"/>
              <a:t>Instructables</a:t>
            </a:r>
            <a:r>
              <a:rPr lang="en-US" baseline="0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76551-23DC-CF4D-BE63-FF3EBAAF9A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32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www.SuperCook.com</a:t>
            </a:r>
            <a:r>
              <a:rPr lang="en-US" dirty="0" smtClean="0"/>
              <a:t> – These recipes all go to the source of the original</a:t>
            </a:r>
            <a:r>
              <a:rPr lang="en-US" baseline="0" dirty="0" smtClean="0"/>
              <a:t> recipe.  For example, clicking on “Baker’s Clay” will bring you to </a:t>
            </a:r>
            <a:r>
              <a:rPr lang="en-US" baseline="0" dirty="0" err="1" smtClean="0"/>
              <a:t>AllRecipes</a:t>
            </a:r>
            <a:r>
              <a:rPr lang="en-US" baseline="0" dirty="0" smtClean="0"/>
              <a:t> on the following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76551-23DC-CF4D-BE63-FF3EBAAF9A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32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www.AllRecipes.com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76551-23DC-CF4D-BE63-FF3EBAAF9A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32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www.Instructables.com</a:t>
            </a:r>
            <a:endParaRPr lang="en-US" dirty="0" smtClean="0"/>
          </a:p>
          <a:p>
            <a:r>
              <a:rPr lang="en-US" baseline="0" dirty="0" smtClean="0"/>
              <a:t>13 Million Unique Visitors a Month</a:t>
            </a:r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www.forbes.com</a:t>
            </a:r>
            <a:r>
              <a:rPr lang="en-US" baseline="0" dirty="0" smtClean="0"/>
              <a:t>/sites/</a:t>
            </a:r>
            <a:r>
              <a:rPr lang="en-US" baseline="0" dirty="0" err="1" smtClean="0"/>
              <a:t>tjmccue</a:t>
            </a:r>
            <a:r>
              <a:rPr lang="en-US" baseline="0" dirty="0" smtClean="0"/>
              <a:t>/2012/01/13/share-what-you-make-with-</a:t>
            </a:r>
            <a:r>
              <a:rPr lang="en-US" baseline="0" dirty="0" err="1" smtClean="0"/>
              <a:t>instructables</a:t>
            </a:r>
            <a:r>
              <a:rPr lang="en-US" baseline="0" dirty="0" smtClean="0"/>
              <a:t>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76551-23DC-CF4D-BE63-FF3EBAAF9A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32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www.Instructables.com</a:t>
            </a:r>
            <a:endParaRPr lang="en-US" dirty="0" smtClean="0"/>
          </a:p>
          <a:p>
            <a:r>
              <a:rPr lang="en-US" baseline="0" dirty="0" smtClean="0"/>
              <a:t>13 Million Unique Visitors a Month</a:t>
            </a:r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www.forbes.com</a:t>
            </a:r>
            <a:r>
              <a:rPr lang="en-US" baseline="0" dirty="0" smtClean="0"/>
              <a:t>/sites/</a:t>
            </a:r>
            <a:r>
              <a:rPr lang="en-US" baseline="0" dirty="0" err="1" smtClean="0"/>
              <a:t>tjmccue</a:t>
            </a:r>
            <a:r>
              <a:rPr lang="en-US" baseline="0" dirty="0" smtClean="0"/>
              <a:t>/2012/01/13/share-what-you-make-with-</a:t>
            </a:r>
            <a:r>
              <a:rPr lang="en-US" baseline="0" dirty="0" err="1" smtClean="0"/>
              <a:t>instructables</a:t>
            </a:r>
            <a:r>
              <a:rPr lang="en-US" baseline="0" dirty="0" smtClean="0"/>
              <a:t>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76551-23DC-CF4D-BE63-FF3EBAAF9A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32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www.Yummly.com</a:t>
            </a:r>
            <a:r>
              <a:rPr lang="en-US" dirty="0" smtClean="0"/>
              <a:t> - Got</a:t>
            </a:r>
            <a:r>
              <a:rPr lang="en-US" baseline="0" dirty="0" smtClean="0"/>
              <a:t> $6MM in Series A funding in 2012</a:t>
            </a:r>
            <a:endParaRPr lang="en-US" dirty="0" smtClean="0"/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www.forbes.com</a:t>
            </a:r>
            <a:r>
              <a:rPr lang="en-US" baseline="0" dirty="0" smtClean="0"/>
              <a:t>/sites/</a:t>
            </a:r>
            <a:r>
              <a:rPr lang="en-US" baseline="0" dirty="0" err="1" smtClean="0"/>
              <a:t>daniellegould</a:t>
            </a:r>
            <a:r>
              <a:rPr lang="en-US" baseline="0" dirty="0" smtClean="0"/>
              <a:t>/2012/03/23/yummly-poised-to-become-the-billion-dollar-digital-kitchen-platform/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76551-23DC-CF4D-BE63-FF3EBAAF9A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32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www.Yummly.com</a:t>
            </a:r>
            <a:r>
              <a:rPr lang="en-US" dirty="0" smtClean="0"/>
              <a:t> - Got</a:t>
            </a:r>
            <a:r>
              <a:rPr lang="en-US" baseline="0" dirty="0" smtClean="0"/>
              <a:t> $6MM in Series A funding in 2012</a:t>
            </a:r>
            <a:endParaRPr lang="en-US" dirty="0" smtClean="0"/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www.forbes.com</a:t>
            </a:r>
            <a:r>
              <a:rPr lang="en-US" baseline="0" dirty="0" smtClean="0"/>
              <a:t>/sites/</a:t>
            </a:r>
            <a:r>
              <a:rPr lang="en-US" baseline="0" dirty="0" err="1" smtClean="0"/>
              <a:t>daniellegould</a:t>
            </a:r>
            <a:r>
              <a:rPr lang="en-US" baseline="0" dirty="0" smtClean="0"/>
              <a:t>/2012/03/23/yummly-poised-to-become-the-billion-dollar-digital-kitchen-platform/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76551-23DC-CF4D-BE63-FF3EBAAF9A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32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www.Yummly.com</a:t>
            </a:r>
            <a:r>
              <a:rPr lang="en-US" dirty="0" smtClean="0"/>
              <a:t> - Got</a:t>
            </a:r>
            <a:r>
              <a:rPr lang="en-US" baseline="0" dirty="0" smtClean="0"/>
              <a:t> $6MM in Series A funding in 2012</a:t>
            </a:r>
            <a:endParaRPr lang="en-US" dirty="0" smtClean="0"/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www.forbes.com</a:t>
            </a:r>
            <a:r>
              <a:rPr lang="en-US" baseline="0" dirty="0" smtClean="0"/>
              <a:t>/sites/</a:t>
            </a:r>
            <a:r>
              <a:rPr lang="en-US" baseline="0" dirty="0" err="1" smtClean="0"/>
              <a:t>daniellegould</a:t>
            </a:r>
            <a:r>
              <a:rPr lang="en-US" baseline="0" dirty="0" smtClean="0"/>
              <a:t>/2012/03/23/yummly-poised-to-become-the-billion-dollar-digital-kitchen-platform/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76551-23DC-CF4D-BE63-FF3EBAAF9A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32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0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79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725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0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2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1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67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72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57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42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05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26231-58CB-924A-9483-3D4AE3EB638E}" type="datetimeFigureOut">
              <a:rPr lang="en-US" smtClean="0"/>
              <a:t>6/24/14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47723-6A08-374D-A782-717886253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4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3.png"/><Relationship Id="rId10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1760" y="91440"/>
            <a:ext cx="8950960" cy="792480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22960" y="230240"/>
            <a:ext cx="4714240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GoodyMaker</a:t>
            </a:r>
            <a:endParaRPr lang="en-US" dirty="0" smtClean="0">
              <a:solidFill>
                <a:srgbClr val="186B7C"/>
              </a:solidFill>
            </a:endParaRPr>
          </a:p>
          <a:p>
            <a:r>
              <a:rPr lang="en-US" sz="1300" i="1" dirty="0" smtClean="0">
                <a:solidFill>
                  <a:srgbClr val="186B7C"/>
                </a:solidFill>
              </a:rPr>
              <a:t>Create Items with What You Already Have</a:t>
            </a:r>
            <a:endParaRPr lang="en-US" sz="1300" i="1" dirty="0">
              <a:solidFill>
                <a:srgbClr val="186B7C"/>
              </a:solidFill>
            </a:endParaRPr>
          </a:p>
        </p:txBody>
      </p:sp>
      <p:pic>
        <p:nvPicPr>
          <p:cNvPr id="6" name="Picture 5" descr="MasonJa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91440"/>
            <a:ext cx="457200" cy="7081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1760" y="1005840"/>
            <a:ext cx="2844800" cy="1838960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11760" y="1030667"/>
            <a:ext cx="2357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I have…</a:t>
            </a:r>
          </a:p>
        </p:txBody>
      </p:sp>
      <p:sp>
        <p:nvSpPr>
          <p:cNvPr id="9" name="Rectangle 8"/>
          <p:cNvSpPr/>
          <p:nvPr/>
        </p:nvSpPr>
        <p:spPr>
          <a:xfrm>
            <a:off x="193040" y="1399999"/>
            <a:ext cx="2519680" cy="388161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74320" y="1399998"/>
            <a:ext cx="2103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Add Ingredient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3040" y="1914587"/>
            <a:ext cx="2357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Coconut Oil, Beeswax, Paint, </a:t>
            </a:r>
            <a:r>
              <a:rPr lang="en-US" dirty="0" smtClean="0">
                <a:solidFill>
                  <a:srgbClr val="186B7C"/>
                </a:solidFill>
              </a:rPr>
              <a:t>Scissors, </a:t>
            </a:r>
            <a:r>
              <a:rPr lang="en-US" dirty="0" smtClean="0">
                <a:solidFill>
                  <a:srgbClr val="186B7C"/>
                </a:solidFill>
              </a:rPr>
              <a:t>Paper, Thread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1760" y="2958761"/>
            <a:ext cx="2844800" cy="2316480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11760" y="2983588"/>
            <a:ext cx="2357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I want to make…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74320" y="3445400"/>
            <a:ext cx="193040" cy="184961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67360" y="3352920"/>
            <a:ext cx="272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Natural Cleaning Product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74320" y="3802491"/>
            <a:ext cx="193040" cy="184961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67360" y="3710011"/>
            <a:ext cx="272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Kid’s Project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74320" y="4201262"/>
            <a:ext cx="193040" cy="184961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67360" y="4108782"/>
            <a:ext cx="272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Beauty Product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74320" y="4572535"/>
            <a:ext cx="193040" cy="184961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7360" y="4480055"/>
            <a:ext cx="272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Home Decor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74320" y="4909601"/>
            <a:ext cx="193040" cy="184961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67360" y="4817121"/>
            <a:ext cx="272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Organizing Item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1760" y="5394960"/>
            <a:ext cx="2844800" cy="1351280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193040" y="5394960"/>
            <a:ext cx="2357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Difficulty Level  I  Time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33680" y="5994935"/>
            <a:ext cx="193040" cy="184961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426720" y="5902455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Easy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33680" y="6332001"/>
            <a:ext cx="193040" cy="184961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426720" y="6239521"/>
            <a:ext cx="81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Hard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463040" y="6027201"/>
            <a:ext cx="193040" cy="184961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1656080" y="5934721"/>
            <a:ext cx="1056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&lt; 10 min</a:t>
            </a:r>
          </a:p>
        </p:txBody>
      </p:sp>
      <p:sp>
        <p:nvSpPr>
          <p:cNvPr id="46" name="Rectangle 45"/>
          <p:cNvSpPr/>
          <p:nvPr/>
        </p:nvSpPr>
        <p:spPr>
          <a:xfrm>
            <a:off x="1463040" y="6364267"/>
            <a:ext cx="193040" cy="184961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1656080" y="6271787"/>
            <a:ext cx="81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&gt; 1 </a:t>
            </a:r>
            <a:r>
              <a:rPr lang="en-US" dirty="0" err="1" smtClean="0">
                <a:solidFill>
                  <a:srgbClr val="186B7C"/>
                </a:solidFill>
              </a:rPr>
              <a:t>Hr</a:t>
            </a:r>
            <a:endParaRPr lang="en-US" dirty="0" smtClean="0">
              <a:solidFill>
                <a:srgbClr val="186B7C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161280" y="1005840"/>
            <a:ext cx="1899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You Can Make…</a:t>
            </a:r>
          </a:p>
        </p:txBody>
      </p:sp>
      <p:pic>
        <p:nvPicPr>
          <p:cNvPr id="53" name="Picture 52" descr="Screen Shot 2014-06-23 at 7.21.4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240" y="1399999"/>
            <a:ext cx="1856740" cy="2295463"/>
          </a:xfrm>
          <a:prstGeom prst="rect">
            <a:avLst/>
          </a:prstGeom>
        </p:spPr>
      </p:pic>
      <p:pic>
        <p:nvPicPr>
          <p:cNvPr id="54" name="Picture 53" descr="Screen Shot 2014-06-23 at 7.22.51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250" y="1399999"/>
            <a:ext cx="1817884" cy="2295463"/>
          </a:xfrm>
          <a:prstGeom prst="rect">
            <a:avLst/>
          </a:prstGeom>
        </p:spPr>
      </p:pic>
      <p:pic>
        <p:nvPicPr>
          <p:cNvPr id="55" name="Picture 54" descr="Screen Shot 2014-06-23 at 7.24.20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160" y="1399999"/>
            <a:ext cx="1549792" cy="2304988"/>
          </a:xfrm>
          <a:prstGeom prst="rect">
            <a:avLst/>
          </a:prstGeom>
        </p:spPr>
      </p:pic>
      <p:pic>
        <p:nvPicPr>
          <p:cNvPr id="57" name="Picture 56" descr="Screen Shot 2014-06-23 at 7.26.38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240" y="3935715"/>
            <a:ext cx="1856740" cy="2501476"/>
          </a:xfrm>
          <a:prstGeom prst="rect">
            <a:avLst/>
          </a:prstGeom>
        </p:spPr>
      </p:pic>
      <p:pic>
        <p:nvPicPr>
          <p:cNvPr id="58" name="Picture 57" descr="Screen Shot 2014-06-23 at 7.28.14 PM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521" y="3935715"/>
            <a:ext cx="1735679" cy="2489502"/>
          </a:xfrm>
          <a:prstGeom prst="rect">
            <a:avLst/>
          </a:prstGeom>
        </p:spPr>
      </p:pic>
      <p:pic>
        <p:nvPicPr>
          <p:cNvPr id="59" name="Picture 58" descr="Screen Shot 2014-06-23 at 7.31.48 PM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250" y="3937120"/>
            <a:ext cx="1917470" cy="2500071"/>
          </a:xfrm>
          <a:prstGeom prst="rect">
            <a:avLst/>
          </a:prstGeom>
        </p:spPr>
      </p:pic>
      <p:cxnSp>
        <p:nvCxnSpPr>
          <p:cNvPr id="61" name="Straight Connector 60"/>
          <p:cNvCxnSpPr/>
          <p:nvPr/>
        </p:nvCxnSpPr>
        <p:spPr>
          <a:xfrm>
            <a:off x="3190240" y="3805888"/>
            <a:ext cx="5772894" cy="67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3190240" y="6456453"/>
            <a:ext cx="18999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rgbClr val="186B7C"/>
                </a:solidFill>
              </a:rPr>
              <a:t>You need, vitamin 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325521" y="6516962"/>
            <a:ext cx="18999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rgbClr val="186B7C"/>
                </a:solidFill>
              </a:rPr>
              <a:t>You need a cereal box.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145250" y="6516962"/>
            <a:ext cx="18999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rgbClr val="186B7C"/>
                </a:solidFill>
              </a:rPr>
              <a:t>You need empty soda bottles.</a:t>
            </a:r>
          </a:p>
        </p:txBody>
      </p:sp>
      <p:pic>
        <p:nvPicPr>
          <p:cNvPr id="66" name="Picture 65" descr="Screen Shot 2014-06-23 at 7.47.44 PM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0" y="3374034"/>
            <a:ext cx="1231900" cy="355600"/>
          </a:xfrm>
          <a:prstGeom prst="rect">
            <a:avLst/>
          </a:prstGeom>
        </p:spPr>
      </p:pic>
      <p:pic>
        <p:nvPicPr>
          <p:cNvPr id="68" name="Picture 67" descr="Screen Shot 2014-06-23 at 7.47.44 PM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200" y="3391576"/>
            <a:ext cx="1231900" cy="355600"/>
          </a:xfrm>
          <a:prstGeom prst="rect">
            <a:avLst/>
          </a:prstGeom>
        </p:spPr>
      </p:pic>
      <p:pic>
        <p:nvPicPr>
          <p:cNvPr id="69" name="Picture 68" descr="Screen Shot 2014-06-23 at 7.47.44 PM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760" y="3393187"/>
            <a:ext cx="1231900" cy="355600"/>
          </a:xfrm>
          <a:prstGeom prst="rect">
            <a:avLst/>
          </a:prstGeom>
        </p:spPr>
      </p:pic>
      <p:pic>
        <p:nvPicPr>
          <p:cNvPr id="70" name="Picture 69" descr="Screen Shot 2014-06-23 at 7.47.44 PM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400" y="6100853"/>
            <a:ext cx="1231900" cy="355600"/>
          </a:xfrm>
          <a:prstGeom prst="rect">
            <a:avLst/>
          </a:prstGeom>
        </p:spPr>
      </p:pic>
      <p:pic>
        <p:nvPicPr>
          <p:cNvPr id="72" name="Picture 71" descr="Screen Shot 2014-06-23 at 7.47.44 PM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200" y="6069617"/>
            <a:ext cx="1231900" cy="355600"/>
          </a:xfrm>
          <a:prstGeom prst="rect">
            <a:avLst/>
          </a:prstGeom>
        </p:spPr>
      </p:pic>
      <p:pic>
        <p:nvPicPr>
          <p:cNvPr id="73" name="Picture 72" descr="Screen Shot 2014-06-23 at 7.47.44 PM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760" y="6061721"/>
            <a:ext cx="1231900" cy="355600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6412974" y="333199"/>
            <a:ext cx="2519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Search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412974" y="314370"/>
            <a:ext cx="2519680" cy="388161"/>
          </a:xfrm>
          <a:prstGeom prst="rect">
            <a:avLst/>
          </a:prstGeom>
          <a:solidFill>
            <a:schemeClr val="bg1">
              <a:lumMod val="95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67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6-24 at 11.42.2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3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25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111760" y="91440"/>
            <a:ext cx="8950960" cy="792480"/>
          </a:xfrm>
          <a:prstGeom prst="rect">
            <a:avLst/>
          </a:prstGeom>
          <a:solidFill>
            <a:schemeClr val="accent3">
              <a:lumMod val="20000"/>
              <a:lumOff val="80000"/>
              <a:alpha val="5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822960" y="230240"/>
            <a:ext cx="4714240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186B7C"/>
                </a:solidFill>
              </a:rPr>
              <a:t>GoodyMaker</a:t>
            </a:r>
            <a:endParaRPr lang="en-US" dirty="0" smtClean="0">
              <a:solidFill>
                <a:srgbClr val="186B7C"/>
              </a:solidFill>
            </a:endParaRPr>
          </a:p>
          <a:p>
            <a:r>
              <a:rPr lang="en-US" sz="1300" i="1" dirty="0" smtClean="0">
                <a:solidFill>
                  <a:srgbClr val="186B7C"/>
                </a:solidFill>
              </a:rPr>
              <a:t>Create Items with What You Already Have</a:t>
            </a:r>
            <a:endParaRPr lang="en-US" sz="1300" i="1" dirty="0">
              <a:solidFill>
                <a:srgbClr val="186B7C"/>
              </a:solidFill>
            </a:endParaRPr>
          </a:p>
        </p:txBody>
      </p:sp>
      <p:pic>
        <p:nvPicPr>
          <p:cNvPr id="50" name="Picture 49" descr="MasonJa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91440"/>
            <a:ext cx="457200" cy="70818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1760" y="1091628"/>
            <a:ext cx="404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Sturdy &amp; Smooth Homemade Playdough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11760" y="1056640"/>
            <a:ext cx="8950960" cy="9144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Screen Shot 2014-06-23 at 7.43.29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1460960"/>
            <a:ext cx="1587500" cy="482600"/>
          </a:xfrm>
          <a:prstGeom prst="rect">
            <a:avLst/>
          </a:prstGeom>
        </p:spPr>
      </p:pic>
      <p:pic>
        <p:nvPicPr>
          <p:cNvPr id="15" name="Picture 14" descr="Screen Shot 2014-06-23 at 7.40.4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260" y="1226010"/>
            <a:ext cx="1397000" cy="469900"/>
          </a:xfrm>
          <a:prstGeom prst="rect">
            <a:avLst/>
          </a:prstGeom>
        </p:spPr>
      </p:pic>
      <p:pic>
        <p:nvPicPr>
          <p:cNvPr id="26" name="Picture 25" descr="Screen Shot 2014-06-23 at 7.40.40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600" y="1226010"/>
            <a:ext cx="1358900" cy="50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80540" y="1511244"/>
            <a:ext cx="24663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Created by: Elmer’s Glue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200" y="2103120"/>
            <a:ext cx="4744720" cy="27137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3200" y="4815840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Step 1: Make the dough….</a:t>
            </a:r>
            <a:endParaRPr lang="en-US" dirty="0"/>
          </a:p>
        </p:txBody>
      </p:sp>
      <p:pic>
        <p:nvPicPr>
          <p:cNvPr id="11" name="Picture 10" descr="Screen Shot 2014-06-24 at 10.56.37 AM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9" y="5709920"/>
            <a:ext cx="5694423" cy="1074420"/>
          </a:xfrm>
          <a:prstGeom prst="rect">
            <a:avLst/>
          </a:prstGeom>
        </p:spPr>
      </p:pic>
      <p:pic>
        <p:nvPicPr>
          <p:cNvPr id="20" name="Picture 19" descr="Screen Shot 2014-06-23 at 7.22.51 PM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412" y="4488877"/>
            <a:ext cx="1770847" cy="2295463"/>
          </a:xfrm>
          <a:prstGeom prst="rect">
            <a:avLst/>
          </a:prstGeom>
        </p:spPr>
      </p:pic>
      <p:pic>
        <p:nvPicPr>
          <p:cNvPr id="22" name="Picture 21" descr="Screen Shot 2014-06-23 at 7.26.38 PM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413" y="2103121"/>
            <a:ext cx="1770847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756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7040" y="2849881"/>
            <a:ext cx="3342640" cy="74676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595959"/>
                </a:solidFill>
              </a:rPr>
              <a:t>Competitors</a:t>
            </a:r>
            <a:endParaRPr lang="en-US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381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6-24 at 11.19.0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1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69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Screen Shot 2014-06-24 at 11.01.3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70" y="0"/>
            <a:ext cx="8086690" cy="4361180"/>
          </a:xfrm>
          <a:prstGeom prst="rect">
            <a:avLst/>
          </a:prstGeom>
        </p:spPr>
      </p:pic>
      <p:pic>
        <p:nvPicPr>
          <p:cNvPr id="14" name="Picture 13" descr="Screen Shot 2014-06-24 at 11.02.19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70" y="4668190"/>
            <a:ext cx="5638130" cy="2189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610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4-06-24 at 11.31.4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760"/>
            <a:ext cx="9144000" cy="648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9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6-24 at 11.04.2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" y="5604107"/>
            <a:ext cx="5190006" cy="1177831"/>
          </a:xfrm>
          <a:prstGeom prst="rect">
            <a:avLst/>
          </a:prstGeom>
        </p:spPr>
      </p:pic>
      <p:pic>
        <p:nvPicPr>
          <p:cNvPr id="3" name="Picture 2" descr="Screen Shot 2014-06-24 at 11.05.11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981307"/>
          </a:xfrm>
          <a:prstGeom prst="rect">
            <a:avLst/>
          </a:prstGeom>
        </p:spPr>
      </p:pic>
      <p:pic>
        <p:nvPicPr>
          <p:cNvPr id="4" name="Picture 3" descr="Screen Shot 2014-06-24 at 11.05.38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" y="1062587"/>
            <a:ext cx="5190006" cy="3601720"/>
          </a:xfrm>
          <a:prstGeom prst="rect">
            <a:avLst/>
          </a:prstGeom>
        </p:spPr>
      </p:pic>
      <p:pic>
        <p:nvPicPr>
          <p:cNvPr id="5" name="Picture 4" descr="Screen Shot 2014-06-24 at 11.06.00 A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720" y="981307"/>
            <a:ext cx="2560320" cy="41378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4640" y="4883835"/>
            <a:ext cx="5190006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An easy recipe for edible, washable, and fun finger paint for kids and adults </a:t>
            </a:r>
            <a:r>
              <a:rPr lang="en-US" sz="1600" dirty="0" smtClean="0"/>
              <a:t>alike…</a:t>
            </a:r>
            <a:endParaRPr lang="en-US" sz="1600" dirty="0"/>
          </a:p>
        </p:txBody>
      </p:sp>
      <p:pic>
        <p:nvPicPr>
          <p:cNvPr id="7" name="Picture 6" descr="Screen Shot 2014-06-24 at 11.07.43 A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720" y="4943895"/>
            <a:ext cx="2560320" cy="191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69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6-24 at 11.28.5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760"/>
            <a:ext cx="9144000" cy="641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69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4-06-24 at 11.13.0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39870"/>
            <a:ext cx="7254240" cy="2118130"/>
          </a:xfrm>
          <a:prstGeom prst="rect">
            <a:avLst/>
          </a:prstGeom>
        </p:spPr>
      </p:pic>
      <p:pic>
        <p:nvPicPr>
          <p:cNvPr id="8" name="Picture 7" descr="Screen Shot 2014-06-24 at 11.11.40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37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763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</TotalTime>
  <Words>397</Words>
  <Application>Microsoft Macintosh PowerPoint</Application>
  <PresentationFormat>On-screen Show (4:3)</PresentationFormat>
  <Paragraphs>54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StoryShelter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Melisa Singh</dc:creator>
  <cp:lastModifiedBy>Melisa Singh</cp:lastModifiedBy>
  <cp:revision>28</cp:revision>
  <dcterms:created xsi:type="dcterms:W3CDTF">2014-06-23T22:33:41Z</dcterms:created>
  <dcterms:modified xsi:type="dcterms:W3CDTF">2014-06-24T20:57:07Z</dcterms:modified>
</cp:coreProperties>
</file>

<file path=docProps/thumbnail.jpeg>
</file>